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8" r:id="rId12"/>
    <p:sldId id="279" r:id="rId13"/>
    <p:sldId id="270" r:id="rId14"/>
    <p:sldId id="266" r:id="rId15"/>
    <p:sldId id="280" r:id="rId16"/>
    <p:sldId id="281" r:id="rId17"/>
    <p:sldId id="267" r:id="rId18"/>
    <p:sldId id="277" r:id="rId19"/>
    <p:sldId id="271" r:id="rId20"/>
    <p:sldId id="269" r:id="rId21"/>
    <p:sldId id="273" r:id="rId22"/>
    <p:sldId id="275" r:id="rId23"/>
    <p:sldId id="278" r:id="rId24"/>
    <p:sldId id="274" r:id="rId25"/>
    <p:sldId id="272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800" autoAdjust="0"/>
  </p:normalViewPr>
  <p:slideViewPr>
    <p:cSldViewPr snapToGrid="0" snapToObjects="1">
      <p:cViewPr varScale="1">
        <p:scale>
          <a:sx n="90" d="100"/>
          <a:sy n="90" d="100"/>
        </p:scale>
        <p:origin x="-7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F66-72B5-974F-A920-116CC2AE2A9A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B9B38-229A-934E-9FD0-3C873F925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7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6098" y="4343703"/>
            <a:ext cx="5485805" cy="4113892"/>
          </a:xfrm>
          <a:prstGeom prst="rect">
            <a:avLst/>
          </a:prstGeom>
        </p:spPr>
        <p:txBody>
          <a:bodyPr lIns="86479" tIns="86479" rIns="86479" bIns="86479" anchor="ctr" anchorCtr="0">
            <a:noAutofit/>
          </a:bodyPr>
          <a:lstStyle/>
          <a:p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6175" y="687388"/>
            <a:ext cx="4565650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5248"/>
            <a:ext cx="7772400" cy="978408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87782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969264"/>
            <a:ext cx="3657600" cy="1161288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510988"/>
            <a:ext cx="3657600" cy="5553636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2130552"/>
            <a:ext cx="3657600" cy="358444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1376"/>
            <a:ext cx="7776882" cy="1014984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457199"/>
            <a:ext cx="5486400" cy="3644153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5141"/>
            <a:ext cx="7776882" cy="1013011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3400"/>
            <a:ext cx="1600200" cy="5592763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6019800" cy="55927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7770813" cy="42570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267200"/>
            <a:ext cx="7772400" cy="977153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257800"/>
            <a:ext cx="7770813" cy="874058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6" y="424650"/>
            <a:ext cx="5031609" cy="33758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0813" cy="1743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756647"/>
            <a:ext cx="7770813" cy="128195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971550"/>
            <a:ext cx="3657600" cy="116205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457200"/>
            <a:ext cx="3657600" cy="56689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2133601"/>
            <a:ext cx="3657600" cy="35814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52600"/>
            <a:ext cx="7770813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03C9AA2-54F6-5F4E-9FD5-D61A758A0EDE}" type="datetimeFigureOut">
              <a:rPr lang="en-US" smtClean="0"/>
              <a:t>08/04/13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63563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jenkins-ci.org/display/JENKINS/Android+Emulator+Plugin" TargetMode="Externa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github.com/rafalima/androidCalculator" TargetMode="External"/><Relationship Id="rId5" Type="http://schemas.openxmlformats.org/officeDocument/2006/relationships/hyperlink" Target="https://github.com/rafalima/androidCalculatorRobotiumTests" TargetMode="External"/><Relationship Id="rId6" Type="http://schemas.openxmlformats.org/officeDocument/2006/relationships/hyperlink" Target="https://github.com/rafalima/monkeyrunner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915" y="3010655"/>
            <a:ext cx="8261772" cy="184498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Testando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fluxos</a:t>
            </a:r>
            <a:r>
              <a:rPr lang="en-US" dirty="0" smtClean="0"/>
              <a:t> </a:t>
            </a:r>
            <a:r>
              <a:rPr lang="en-US" dirty="0" err="1" smtClean="0"/>
              <a:t>alternativos</a:t>
            </a:r>
            <a:r>
              <a:rPr lang="en-US" dirty="0" smtClean="0"/>
              <a:t> de </a:t>
            </a:r>
            <a:r>
              <a:rPr lang="en-US" dirty="0" err="1" smtClean="0"/>
              <a:t>aplicações</a:t>
            </a:r>
            <a:r>
              <a:rPr lang="en-US" dirty="0" smtClean="0"/>
              <a:t> mobile </a:t>
            </a:r>
            <a:r>
              <a:rPr lang="en-US" dirty="0" err="1" smtClean="0"/>
              <a:t>automatizando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Android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118" y="4900480"/>
            <a:ext cx="6400800" cy="1752600"/>
          </a:xfrm>
        </p:spPr>
        <p:txBody>
          <a:bodyPr/>
          <a:lstStyle/>
          <a:p>
            <a:r>
              <a:rPr lang="en-US" dirty="0" smtClean="0"/>
              <a:t>Diego Asfora </a:t>
            </a:r>
          </a:p>
          <a:p>
            <a:r>
              <a:rPr lang="en-US" dirty="0" smtClean="0"/>
              <a:t>Rafael Lima</a:t>
            </a:r>
            <a:endParaRPr lang="en-US" dirty="0"/>
          </a:p>
        </p:txBody>
      </p:sp>
      <p:pic>
        <p:nvPicPr>
          <p:cNvPr id="4" name="Picture 3" descr="Screen Shot 2013-03-27 at 5.3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172" y="216706"/>
            <a:ext cx="2819400" cy="622300"/>
          </a:xfrm>
          <a:prstGeom prst="rect">
            <a:avLst/>
          </a:prstGeom>
        </p:spPr>
      </p:pic>
      <p:pic>
        <p:nvPicPr>
          <p:cNvPr id="8" name="Picture 7" descr="Screen Shot 2013-04-03 at 2.35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69" y="216706"/>
            <a:ext cx="4089400" cy="1384300"/>
          </a:xfrm>
          <a:prstGeom prst="rect">
            <a:avLst/>
          </a:prstGeom>
        </p:spPr>
      </p:pic>
      <p:pic>
        <p:nvPicPr>
          <p:cNvPr id="10" name="Picture 9" descr="Screen Shot 2013-04-03 at 2.34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15" y="5825621"/>
            <a:ext cx="2163034" cy="705832"/>
          </a:xfrm>
          <a:prstGeom prst="rect">
            <a:avLst/>
          </a:prstGeom>
        </p:spPr>
      </p:pic>
      <p:pic>
        <p:nvPicPr>
          <p:cNvPr id="11" name="Picture 10" descr="Screen Shot 2013-04-03 at 2.40.2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549" y="5825621"/>
            <a:ext cx="2136022" cy="71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85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Ferramentas</a:t>
            </a:r>
            <a:r>
              <a:rPr lang="en-US" dirty="0" smtClean="0"/>
              <a:t> </a:t>
            </a:r>
            <a:r>
              <a:rPr lang="en-US" dirty="0" err="1" smtClean="0"/>
              <a:t>disponíveis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8348162" cy="4509052"/>
          </a:xfrm>
        </p:spPr>
        <p:txBody>
          <a:bodyPr/>
          <a:lstStyle/>
          <a:p>
            <a:r>
              <a:rPr lang="en-US" sz="3600" dirty="0" smtClean="0"/>
              <a:t>Monkey</a:t>
            </a:r>
          </a:p>
          <a:p>
            <a:r>
              <a:rPr lang="en-US" sz="3600" dirty="0" err="1" smtClean="0"/>
              <a:t>Robotium</a:t>
            </a:r>
            <a:endParaRPr lang="en-US" sz="3600" dirty="0" smtClean="0"/>
          </a:p>
          <a:p>
            <a:r>
              <a:rPr lang="en-US" sz="3600" dirty="0" err="1" smtClean="0"/>
              <a:t>Ui</a:t>
            </a:r>
            <a:r>
              <a:rPr lang="en-US" sz="3600" dirty="0" smtClean="0"/>
              <a:t> </a:t>
            </a:r>
            <a:r>
              <a:rPr lang="en-US" sz="3600" dirty="0" err="1" smtClean="0"/>
              <a:t>Automator</a:t>
            </a:r>
            <a:endParaRPr lang="en-US" sz="3600" dirty="0" smtClean="0"/>
          </a:p>
          <a:p>
            <a:r>
              <a:rPr lang="en-US" sz="3600" dirty="0" smtClean="0"/>
              <a:t>Calabash</a:t>
            </a:r>
          </a:p>
          <a:p>
            <a:r>
              <a:rPr lang="en-US" sz="3600" dirty="0" smtClean="0"/>
              <a:t>Monkey Runner + Android View Client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708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</a:t>
            </a:r>
            <a:r>
              <a:rPr lang="en-US" dirty="0" smtClean="0"/>
              <a:t> </a:t>
            </a:r>
            <a:r>
              <a:rPr lang="en-US" dirty="0" err="1" smtClean="0"/>
              <a:t>Automator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/>
              <a:t>Boa interação com a  </a:t>
            </a:r>
            <a:r>
              <a:rPr lang="pt-BR" sz="3000" dirty="0"/>
              <a:t>UI</a:t>
            </a:r>
            <a:endParaRPr lang="en-US" sz="3000" dirty="0"/>
          </a:p>
          <a:p>
            <a:pPr lvl="1"/>
            <a:r>
              <a:rPr lang="pt-BR" sz="3000" dirty="0"/>
              <a:t>Habilidade de </a:t>
            </a:r>
            <a:r>
              <a:rPr lang="pt-BR" sz="3000" dirty="0" smtClean="0"/>
              <a:t>referenciar </a:t>
            </a:r>
            <a:r>
              <a:rPr lang="pt-BR" sz="3000" dirty="0"/>
              <a:t>objetos da UI por </a:t>
            </a:r>
            <a:r>
              <a:rPr lang="pt-BR" sz="3000" dirty="0" smtClean="0"/>
              <a:t>nome</a:t>
            </a:r>
            <a:endParaRPr lang="en-US" sz="3000" dirty="0"/>
          </a:p>
          <a:p>
            <a:pPr lvl="1"/>
            <a:r>
              <a:rPr lang="en-US" sz="3000" dirty="0" smtClean="0"/>
              <a:t>Built in </a:t>
            </a:r>
            <a:r>
              <a:rPr lang="en-US" sz="3000" dirty="0"/>
              <a:t>android</a:t>
            </a:r>
            <a:endParaRPr lang="en-US" sz="3200" dirty="0"/>
          </a:p>
          <a:p>
            <a:pPr lvl="1"/>
            <a:r>
              <a:rPr lang="en-US" sz="2700" dirty="0" err="1" smtClean="0"/>
              <a:t>UIAutomatorViewer</a:t>
            </a:r>
            <a:endParaRPr lang="en-US" sz="27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/>
              <a:t>O </a:t>
            </a:r>
            <a:r>
              <a:rPr lang="en-US" sz="3000" dirty="0" err="1"/>
              <a:t>teste</a:t>
            </a:r>
            <a:r>
              <a:rPr lang="en-US" sz="3000" dirty="0"/>
              <a:t> </a:t>
            </a:r>
            <a:r>
              <a:rPr lang="en-US" sz="3000" dirty="0" err="1"/>
              <a:t>precisa</a:t>
            </a:r>
            <a:r>
              <a:rPr lang="en-US" sz="3000" dirty="0"/>
              <a:t> </a:t>
            </a:r>
            <a:r>
              <a:rPr lang="en-US" sz="3000" dirty="0" err="1"/>
              <a:t>ser</a:t>
            </a:r>
            <a:r>
              <a:rPr lang="en-US" sz="3000" dirty="0"/>
              <a:t> </a:t>
            </a:r>
            <a:r>
              <a:rPr lang="en-US" sz="3000" dirty="0" err="1"/>
              <a:t>instalado</a:t>
            </a:r>
            <a:r>
              <a:rPr lang="en-US" sz="3000" dirty="0"/>
              <a:t> a </a:t>
            </a:r>
            <a:r>
              <a:rPr lang="en-US" sz="3000" dirty="0" err="1"/>
              <a:t>cada</a:t>
            </a:r>
            <a:r>
              <a:rPr lang="en-US" sz="3000" dirty="0"/>
              <a:t> </a:t>
            </a:r>
            <a:r>
              <a:rPr lang="en-US" sz="3000" dirty="0" err="1"/>
              <a:t>mudança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30102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Calabash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x-none" sz="3000" dirty="0" smtClean="0"/>
              <a:t>Suporte ao Android e iOS</a:t>
            </a:r>
            <a:endParaRPr lang="en-US" sz="3000" dirty="0"/>
          </a:p>
          <a:p>
            <a:pPr lvl="1"/>
            <a:r>
              <a:rPr lang="x-none" sz="3000" dirty="0" smtClean="0"/>
              <a:t>Escreve feature files usando o Cucumber</a:t>
            </a:r>
            <a:endParaRPr lang="en-US" sz="3000" dirty="0"/>
          </a:p>
          <a:p>
            <a:pPr lvl="1"/>
            <a:r>
              <a:rPr lang="en-US" sz="3000" dirty="0" err="1" smtClean="0"/>
              <a:t>Codifica</a:t>
            </a:r>
            <a:r>
              <a:rPr lang="en-US" sz="3000" dirty="0" smtClean="0"/>
              <a:t> </a:t>
            </a:r>
            <a:r>
              <a:rPr lang="en-US" sz="3000" dirty="0" err="1" smtClean="0"/>
              <a:t>usando</a:t>
            </a:r>
            <a:r>
              <a:rPr lang="en-US" sz="3000" dirty="0" smtClean="0"/>
              <a:t> o ruby</a:t>
            </a:r>
            <a:endParaRPr lang="en-US" sz="3200" dirty="0"/>
          </a:p>
          <a:p>
            <a:r>
              <a:rPr lang="en-US" sz="3200" dirty="0" smtClean="0"/>
              <a:t>Contra</a:t>
            </a:r>
            <a:endParaRPr lang="en-US" sz="3200" dirty="0"/>
          </a:p>
          <a:p>
            <a:pPr lvl="1"/>
            <a:r>
              <a:rPr lang="en-US" sz="3000" dirty="0" err="1" smtClean="0"/>
              <a:t>Serviço</a:t>
            </a:r>
            <a:r>
              <a:rPr lang="en-US" sz="3000" dirty="0" smtClean="0"/>
              <a:t> de CI </a:t>
            </a:r>
            <a:r>
              <a:rPr lang="en-US" sz="3000" dirty="0" err="1" smtClean="0"/>
              <a:t>prestado</a:t>
            </a:r>
            <a:r>
              <a:rPr lang="en-US" sz="3000" dirty="0" smtClean="0"/>
              <a:t> </a:t>
            </a:r>
            <a:r>
              <a:rPr lang="en-US" sz="3000" dirty="0" err="1" smtClean="0"/>
              <a:t>por</a:t>
            </a:r>
            <a:r>
              <a:rPr lang="en-US" sz="3000" dirty="0" smtClean="0"/>
              <a:t> </a:t>
            </a:r>
            <a:r>
              <a:rPr lang="en-US" sz="3000" dirty="0" err="1" smtClean="0"/>
              <a:t>eles</a:t>
            </a:r>
            <a:r>
              <a:rPr lang="en-US" sz="3000" dirty="0" smtClean="0"/>
              <a:t> </a:t>
            </a:r>
            <a:r>
              <a:rPr lang="en-US" sz="3000" dirty="0" err="1" smtClean="0"/>
              <a:t>é</a:t>
            </a:r>
            <a:r>
              <a:rPr lang="en-US" sz="3000" dirty="0" smtClean="0"/>
              <a:t> </a:t>
            </a:r>
            <a:r>
              <a:rPr lang="en-US" sz="3000" dirty="0" err="1" smtClean="0"/>
              <a:t>pago</a:t>
            </a:r>
            <a:r>
              <a:rPr lang="en-US" sz="3000" dirty="0" smtClean="0"/>
              <a:t>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2002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61965" y="5379894"/>
            <a:ext cx="236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Catroid Cucumber T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4624" y="1291456"/>
            <a:ext cx="6416267" cy="529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09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Prós</a:t>
            </a:r>
            <a:endParaRPr lang="en-US" sz="3200" dirty="0" smtClean="0"/>
          </a:p>
          <a:p>
            <a:pPr lvl="1"/>
            <a:r>
              <a:rPr lang="en-US" sz="3000" dirty="0" smtClean="0"/>
              <a:t>Exploratory Tests</a:t>
            </a:r>
            <a:endParaRPr lang="en-US" sz="3200" dirty="0"/>
          </a:p>
          <a:p>
            <a:r>
              <a:rPr lang="en-US" sz="3200" dirty="0" smtClean="0"/>
              <a:t>Contras</a:t>
            </a:r>
          </a:p>
          <a:p>
            <a:pPr lvl="1"/>
            <a:r>
              <a:rPr lang="en-US" sz="3000" dirty="0" err="1" smtClean="0"/>
              <a:t>Você</a:t>
            </a:r>
            <a:r>
              <a:rPr lang="en-US" sz="3000" dirty="0" smtClean="0"/>
              <a:t> </a:t>
            </a:r>
            <a:r>
              <a:rPr lang="en-US" sz="3000" dirty="0" err="1" smtClean="0"/>
              <a:t>não</a:t>
            </a:r>
            <a:r>
              <a:rPr lang="en-US" sz="3000" dirty="0" smtClean="0"/>
              <a:t> </a:t>
            </a:r>
            <a:r>
              <a:rPr lang="en-US" sz="3000" dirty="0" err="1" smtClean="0"/>
              <a:t>controla</a:t>
            </a:r>
            <a:r>
              <a:rPr lang="en-US" sz="3000" dirty="0" smtClean="0"/>
              <a:t> as </a:t>
            </a:r>
            <a:r>
              <a:rPr lang="en-US" sz="3000" dirty="0" err="1" smtClean="0"/>
              <a:t>ações</a:t>
            </a:r>
            <a:r>
              <a:rPr lang="en-US" sz="3000" dirty="0" smtClean="0"/>
              <a:t>.</a:t>
            </a:r>
            <a:endParaRPr lang="en-US" sz="3000" dirty="0"/>
          </a:p>
          <a:p>
            <a:r>
              <a:rPr lang="en-US" sz="3200" dirty="0" err="1" smtClean="0"/>
              <a:t>Sugestão</a:t>
            </a:r>
            <a:endParaRPr lang="en-US" sz="3200" dirty="0" smtClean="0"/>
          </a:p>
          <a:p>
            <a:pPr lvl="1"/>
            <a:r>
              <a:rPr lang="en-US" sz="3000" dirty="0" err="1" smtClean="0"/>
              <a:t>Sempre</a:t>
            </a:r>
            <a:r>
              <a:rPr lang="en-US" sz="3000" dirty="0" smtClean="0"/>
              <a:t> </a:t>
            </a:r>
            <a:r>
              <a:rPr lang="en-US" sz="3000" dirty="0" err="1" smtClean="0"/>
              <a:t>mudar</a:t>
            </a:r>
            <a:r>
              <a:rPr lang="en-US" sz="3000" dirty="0" smtClean="0"/>
              <a:t> o </a:t>
            </a:r>
            <a:r>
              <a:rPr lang="en-US" sz="3000" dirty="0" err="1" smtClean="0"/>
              <a:t>parâmetro</a:t>
            </a:r>
            <a:r>
              <a:rPr lang="en-US" sz="3000" dirty="0" smtClean="0"/>
              <a:t> –s </a:t>
            </a:r>
            <a:r>
              <a:rPr lang="en-US" sz="3000" dirty="0" err="1" smtClean="0"/>
              <a:t>para</a:t>
            </a:r>
            <a:r>
              <a:rPr lang="en-US" sz="3000" dirty="0" smtClean="0"/>
              <a:t> </a:t>
            </a:r>
            <a:r>
              <a:rPr lang="en-US" sz="3000" dirty="0" err="1" smtClean="0"/>
              <a:t>ele</a:t>
            </a:r>
            <a:r>
              <a:rPr lang="en-US" sz="3000" dirty="0" smtClean="0"/>
              <a:t> </a:t>
            </a:r>
            <a:r>
              <a:rPr lang="en-US" sz="3000" dirty="0" err="1" smtClean="0"/>
              <a:t>executar</a:t>
            </a:r>
            <a:r>
              <a:rPr lang="en-US" sz="3000" dirty="0" smtClean="0"/>
              <a:t> </a:t>
            </a:r>
            <a:r>
              <a:rPr lang="en-US" sz="3000" dirty="0" err="1" smtClean="0"/>
              <a:t>sequência</a:t>
            </a:r>
            <a:r>
              <a:rPr lang="en-US" sz="3000" dirty="0" smtClean="0"/>
              <a:t> </a:t>
            </a:r>
            <a:r>
              <a:rPr lang="en-US" sz="3000" dirty="0" err="1" smtClean="0"/>
              <a:t>diferente</a:t>
            </a:r>
            <a:r>
              <a:rPr lang="en-US" sz="3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53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How Monkey Work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72" y="1343833"/>
            <a:ext cx="6942351" cy="52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34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4" name="monkey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981" y="1376924"/>
            <a:ext cx="7448308" cy="5040717"/>
          </a:xfrm>
        </p:spPr>
      </p:pic>
    </p:spTree>
    <p:extLst>
      <p:ext uri="{BB962C8B-B14F-4D97-AF65-F5344CB8AC3E}">
        <p14:creationId xmlns:p14="http://schemas.microsoft.com/office/powerpoint/2010/main" val="116179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Robotium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38168"/>
            <a:ext cx="7770813" cy="4487995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Muito</a:t>
            </a:r>
            <a:r>
              <a:rPr lang="en-US" sz="3000" dirty="0"/>
              <a:t> </a:t>
            </a:r>
            <a:r>
              <a:rPr lang="en-US" sz="3000" dirty="0" err="1"/>
              <a:t>controle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testes da </a:t>
            </a:r>
            <a:r>
              <a:rPr lang="en-US" sz="3000" dirty="0" err="1"/>
              <a:t>aplicação</a:t>
            </a:r>
            <a:r>
              <a:rPr lang="en-US" sz="3000" dirty="0"/>
              <a:t> de forma </a:t>
            </a:r>
            <a:r>
              <a:rPr lang="en-US" sz="3000" dirty="0" err="1"/>
              <a:t>isolada</a:t>
            </a:r>
            <a:r>
              <a:rPr lang="en-US" sz="3000" dirty="0"/>
              <a:t>.</a:t>
            </a:r>
          </a:p>
          <a:p>
            <a:pPr lvl="1"/>
            <a:r>
              <a:rPr lang="pt-BR" sz="3000" dirty="0"/>
              <a:t>É</a:t>
            </a:r>
            <a:r>
              <a:rPr lang="pt-BR" sz="3000"/>
              <a:t> um Selenium para Android.</a:t>
            </a:r>
            <a:endParaRPr lang="en-US" sz="3000" dirty="0"/>
          </a:p>
          <a:p>
            <a:r>
              <a:rPr lang="en-US" sz="3200"/>
              <a:t>Contra</a:t>
            </a:r>
            <a:endParaRPr lang="en-US" sz="3200" dirty="0"/>
          </a:p>
          <a:p>
            <a:pPr lvl="1"/>
            <a:r>
              <a:rPr lang="en-US" sz="3200" dirty="0" err="1"/>
              <a:t>Iteração</a:t>
            </a:r>
            <a:r>
              <a:rPr lang="en-US" sz="3200" dirty="0"/>
              <a:t> com </a:t>
            </a:r>
            <a:r>
              <a:rPr lang="en-US" sz="3200" dirty="0" err="1"/>
              <a:t>outras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e com as hard keys </a:t>
            </a:r>
            <a:r>
              <a:rPr lang="en-US" sz="3200" dirty="0" err="1"/>
              <a:t>bem</a:t>
            </a:r>
            <a:r>
              <a:rPr lang="en-US" sz="3200" dirty="0"/>
              <a:t> </a:t>
            </a:r>
            <a:r>
              <a:rPr lang="en-US" sz="3200" dirty="0" err="1"/>
              <a:t>complicadas</a:t>
            </a:r>
            <a:r>
              <a:rPr lang="en-US" sz="3200" dirty="0"/>
              <a:t>.</a:t>
            </a:r>
          </a:p>
          <a:p>
            <a:pPr lvl="1"/>
            <a:r>
              <a:rPr lang="pt-BR" sz="3200" dirty="0"/>
              <a:t>Necessário</a:t>
            </a:r>
            <a:r>
              <a:rPr lang="pt-BR" sz="3200"/>
              <a:t> conhecer o código da aplicação a ser testada.</a:t>
            </a:r>
            <a:endParaRPr lang="en-US" sz="3200" dirty="0"/>
          </a:p>
          <a:p>
            <a:pPr lvl="1"/>
            <a:r>
              <a:rPr lang="en-US" sz="3200"/>
              <a:t>Não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possível</a:t>
            </a:r>
            <a:r>
              <a:rPr lang="en-US" sz="3200" dirty="0"/>
              <a:t> </a:t>
            </a:r>
            <a:r>
              <a:rPr lang="en-US" sz="3200" dirty="0" err="1"/>
              <a:t>testar</a:t>
            </a:r>
            <a:r>
              <a:rPr lang="en-US" sz="3200" dirty="0"/>
              <a:t> </a:t>
            </a: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</a:t>
            </a:r>
            <a:r>
              <a:rPr lang="en-US" sz="3200" dirty="0" err="1"/>
              <a:t>externas</a:t>
            </a:r>
            <a:r>
              <a:rPr lang="en-US" sz="3200" dirty="0"/>
              <a:t> (</a:t>
            </a:r>
            <a:r>
              <a:rPr lang="en-US" sz="3200" dirty="0" err="1"/>
              <a:t>apks</a:t>
            </a:r>
            <a:r>
              <a:rPr lang="en-US" sz="3200" dirty="0"/>
              <a:t>). No </a:t>
            </a:r>
            <a:r>
              <a:rPr lang="en-US" sz="3200" dirty="0" err="1"/>
              <a:t>AndroidManifest</a:t>
            </a:r>
            <a:r>
              <a:rPr lang="en-US" sz="3200" dirty="0"/>
              <a:t>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preciso</a:t>
            </a:r>
            <a:r>
              <a:rPr lang="en-US" sz="3200" dirty="0"/>
              <a:t> </a:t>
            </a:r>
            <a:r>
              <a:rPr lang="en-US" sz="3200" dirty="0" err="1"/>
              <a:t>dizer</a:t>
            </a:r>
            <a:r>
              <a:rPr lang="en-US" sz="3200" dirty="0"/>
              <a:t> </a:t>
            </a:r>
            <a:r>
              <a:rPr lang="en-US" sz="3200" dirty="0" err="1"/>
              <a:t>qual</a:t>
            </a:r>
            <a:r>
              <a:rPr lang="en-US" sz="3200" dirty="0"/>
              <a:t> </a:t>
            </a:r>
            <a:r>
              <a:rPr lang="en-US" sz="3200" dirty="0" err="1"/>
              <a:t>aplicação</a:t>
            </a:r>
            <a:r>
              <a:rPr lang="en-US" sz="3200" dirty="0"/>
              <a:t> </a:t>
            </a:r>
            <a:r>
              <a:rPr lang="en-US" sz="3200" dirty="0" err="1"/>
              <a:t>será</a:t>
            </a:r>
            <a:r>
              <a:rPr lang="en-US" sz="3200" dirty="0"/>
              <a:t> </a:t>
            </a:r>
            <a:r>
              <a:rPr lang="en-US" sz="3200" dirty="0" err="1"/>
              <a:t>testada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4752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Robotium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857" y="1335960"/>
            <a:ext cx="7554595" cy="5078051"/>
          </a:xfrm>
        </p:spPr>
      </p:pic>
    </p:spTree>
    <p:extLst>
      <p:ext uri="{BB962C8B-B14F-4D97-AF65-F5344CB8AC3E}">
        <p14:creationId xmlns:p14="http://schemas.microsoft.com/office/powerpoint/2010/main" val="4148296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29719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66111"/>
            <a:ext cx="7770813" cy="4257022"/>
          </a:xfrm>
        </p:spPr>
        <p:txBody>
          <a:bodyPr>
            <a:noAutofit/>
          </a:bodyPr>
          <a:lstStyle/>
          <a:p>
            <a:r>
              <a:rPr lang="en-US" sz="3600" dirty="0" err="1" smtClean="0"/>
              <a:t>Tipos</a:t>
            </a:r>
            <a:r>
              <a:rPr lang="en-US" sz="3600" dirty="0" smtClean="0"/>
              <a:t> de </a:t>
            </a:r>
            <a:r>
              <a:rPr lang="en-US" sz="3600" dirty="0" err="1" smtClean="0"/>
              <a:t>Teste</a:t>
            </a:r>
            <a:endParaRPr lang="en-US" sz="3600" dirty="0" smtClean="0"/>
          </a:p>
          <a:p>
            <a:r>
              <a:rPr lang="en-US" sz="3600" dirty="0" smtClean="0"/>
              <a:t>Como </a:t>
            </a:r>
            <a:r>
              <a:rPr lang="en-US" sz="3600" dirty="0" err="1"/>
              <a:t>f</a:t>
            </a:r>
            <a:r>
              <a:rPr lang="en-US" sz="3600" dirty="0" err="1" smtClean="0"/>
              <a:t>azer</a:t>
            </a:r>
            <a:r>
              <a:rPr lang="en-US" sz="3600" dirty="0" smtClean="0"/>
              <a:t> testes de </a:t>
            </a:r>
            <a:r>
              <a:rPr lang="en-US" sz="3600" dirty="0" err="1" smtClean="0"/>
              <a:t>Integração</a:t>
            </a:r>
            <a:endParaRPr lang="en-US" sz="3600" dirty="0" smtClean="0"/>
          </a:p>
          <a:p>
            <a:r>
              <a:rPr lang="en-US" sz="3600" dirty="0" err="1" smtClean="0"/>
              <a:t>Problemas</a:t>
            </a:r>
            <a:r>
              <a:rPr lang="en-US" sz="3600" dirty="0" smtClean="0"/>
              <a:t> com testes Android</a:t>
            </a:r>
          </a:p>
          <a:p>
            <a:r>
              <a:rPr lang="en-US" sz="3600" dirty="0" err="1" smtClean="0"/>
              <a:t>Ferramentas</a:t>
            </a:r>
            <a:r>
              <a:rPr lang="en-US" sz="3600" dirty="0" smtClean="0"/>
              <a:t> </a:t>
            </a:r>
            <a:r>
              <a:rPr lang="en-US" sz="3600" dirty="0" err="1" smtClean="0"/>
              <a:t>disponíveis</a:t>
            </a:r>
            <a:endParaRPr lang="en-US" sz="3600" dirty="0" smtClean="0"/>
          </a:p>
          <a:p>
            <a:r>
              <a:rPr lang="en-US" sz="3600" dirty="0" err="1" smtClean="0"/>
              <a:t>Execução</a:t>
            </a:r>
            <a:r>
              <a:rPr lang="en-US" sz="3600" dirty="0" smtClean="0"/>
              <a:t> </a:t>
            </a:r>
            <a:r>
              <a:rPr lang="en-US" sz="3600" dirty="0" err="1" smtClean="0"/>
              <a:t>Exemplo</a:t>
            </a:r>
            <a:endParaRPr lang="en-US" sz="3600" dirty="0" smtClean="0"/>
          </a:p>
          <a:p>
            <a:r>
              <a:rPr lang="en-US" sz="3600" dirty="0" err="1" smtClean="0"/>
              <a:t>Código</a:t>
            </a:r>
            <a:r>
              <a:rPr lang="en-US" sz="3600" dirty="0" smtClean="0"/>
              <a:t> </a:t>
            </a:r>
            <a:r>
              <a:rPr lang="en-US" sz="3600" dirty="0" err="1" smtClean="0"/>
              <a:t>Fonte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419686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Monkey Runner + Android View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Iteração</a:t>
            </a:r>
            <a:r>
              <a:rPr lang="en-US" sz="3000" dirty="0"/>
              <a:t> com </a:t>
            </a:r>
            <a:r>
              <a:rPr lang="en-US" sz="3000" dirty="0" err="1"/>
              <a:t>outras</a:t>
            </a:r>
            <a:r>
              <a:rPr lang="en-US" sz="3000" dirty="0"/>
              <a:t> </a:t>
            </a:r>
            <a:r>
              <a:rPr lang="en-US" sz="3000" dirty="0" err="1"/>
              <a:t>aplicações</a:t>
            </a:r>
            <a:r>
              <a:rPr lang="en-US" sz="3000" dirty="0"/>
              <a:t> e com o </a:t>
            </a:r>
            <a:r>
              <a:rPr lang="en-US" sz="3000" dirty="0" err="1"/>
              <a:t>dispositivo</a:t>
            </a:r>
            <a:r>
              <a:rPr lang="en-US" sz="3000" dirty="0"/>
              <a:t>.</a:t>
            </a:r>
            <a:endParaRPr lang="en-US" sz="32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 err="1"/>
              <a:t>Pouca</a:t>
            </a:r>
            <a:r>
              <a:rPr lang="en-US" sz="3000" dirty="0"/>
              <a:t> </a:t>
            </a:r>
            <a:r>
              <a:rPr lang="en-US" sz="3000" dirty="0" err="1"/>
              <a:t>documentação</a:t>
            </a:r>
            <a:endParaRPr lang="en-US" sz="3000" dirty="0"/>
          </a:p>
          <a:p>
            <a:pPr lvl="1"/>
            <a:r>
              <a:rPr lang="en-US" sz="3000" dirty="0" err="1"/>
              <a:t>Precisar</a:t>
            </a:r>
            <a:r>
              <a:rPr lang="en-US" sz="3000" dirty="0"/>
              <a:t> de </a:t>
            </a:r>
            <a:r>
              <a:rPr lang="en-US" sz="3000" dirty="0" err="1"/>
              <a:t>uma</a:t>
            </a:r>
            <a:r>
              <a:rPr lang="en-US" sz="3000" dirty="0"/>
              <a:t> </a:t>
            </a:r>
            <a:r>
              <a:rPr lang="en-US" sz="3000" dirty="0" err="1"/>
              <a:t>extensão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</a:t>
            </a:r>
            <a:r>
              <a:rPr lang="en-US" sz="3000" dirty="0" err="1"/>
              <a:t>iteragir</a:t>
            </a:r>
            <a:r>
              <a:rPr lang="en-US" sz="3000" dirty="0"/>
              <a:t> com as </a:t>
            </a:r>
            <a:r>
              <a:rPr lang="en-US" sz="3000" dirty="0" err="1"/>
              <a:t>telas</a:t>
            </a:r>
            <a:r>
              <a:rPr lang="en-US" sz="3000" dirty="0"/>
              <a:t>.</a:t>
            </a:r>
          </a:p>
          <a:p>
            <a:pPr lvl="1"/>
            <a:r>
              <a:rPr lang="en-US" sz="3000" dirty="0" err="1"/>
              <a:t>Certificado</a:t>
            </a:r>
            <a:r>
              <a:rPr lang="en-US" sz="3000" dirty="0"/>
              <a:t> da </a:t>
            </a:r>
            <a:r>
              <a:rPr lang="en-US" sz="3000" dirty="0" err="1"/>
              <a:t>aplicação</a:t>
            </a:r>
            <a:endParaRPr lang="en-US" sz="3000" dirty="0"/>
          </a:p>
          <a:p>
            <a:pPr lvl="1"/>
            <a:r>
              <a:rPr lang="en-US" sz="3000" dirty="0" err="1"/>
              <a:t>Mais</a:t>
            </a:r>
            <a:r>
              <a:rPr lang="en-US" sz="3000" dirty="0"/>
              <a:t> lento </a:t>
            </a:r>
            <a:r>
              <a:rPr lang="en-US" sz="3000" dirty="0" err="1"/>
              <a:t>que</a:t>
            </a:r>
            <a:r>
              <a:rPr lang="en-US" sz="3000" dirty="0"/>
              <a:t> </a:t>
            </a:r>
            <a:r>
              <a:rPr lang="en-US" sz="3000" dirty="0" err="1"/>
              <a:t>os</a:t>
            </a:r>
            <a:r>
              <a:rPr lang="en-US" sz="3000" dirty="0"/>
              <a:t> outros</a:t>
            </a:r>
          </a:p>
          <a:p>
            <a:pPr lvl="1"/>
            <a:r>
              <a:rPr lang="en-US" sz="3000" dirty="0"/>
              <a:t>Problema</a:t>
            </a:r>
            <a:r>
              <a:rPr lang="en-US" sz="3000"/>
              <a:t> com o dump()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608159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https://wiki.jenkins-ci.org/display/JENKINS/Android+Emulator+Plugin</a:t>
            </a:r>
            <a:endParaRPr lang="en-US" dirty="0"/>
          </a:p>
        </p:txBody>
      </p:sp>
      <p:pic>
        <p:nvPicPr>
          <p:cNvPr id="4" name="Picture 3" descr="Screen Shot 2013-04-03 at 2.32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288" y="2879372"/>
            <a:ext cx="2165118" cy="288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15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monkeyrunner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631" y="1376924"/>
            <a:ext cx="7343578" cy="5347672"/>
          </a:xfrm>
        </p:spPr>
      </p:pic>
    </p:spTree>
    <p:extLst>
      <p:ext uri="{BB962C8B-B14F-4D97-AF65-F5344CB8AC3E}">
        <p14:creationId xmlns:p14="http://schemas.microsoft.com/office/powerpoint/2010/main" val="4079809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115703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Hub</a:t>
            </a:r>
            <a:endParaRPr lang="en-US" dirty="0"/>
          </a:p>
        </p:txBody>
      </p:sp>
      <p:pic>
        <p:nvPicPr>
          <p:cNvPr id="5" name="Content Placeholder 4" descr="Screen Shot 2013-04-03 at 2.25.24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171" r="-79171"/>
          <a:stretch>
            <a:fillRect/>
          </a:stretch>
        </p:blipFill>
        <p:spPr>
          <a:xfrm>
            <a:off x="3209020" y="1550894"/>
            <a:ext cx="2634327" cy="144314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04831" y="3289154"/>
            <a:ext cx="8575594" cy="31148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558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3987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43200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087688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3000" dirty="0" err="1" smtClean="0"/>
              <a:t>AndroidCalculator</a:t>
            </a:r>
            <a:r>
              <a:rPr lang="en-US" sz="3000" dirty="0" smtClean="0"/>
              <a:t> - </a:t>
            </a:r>
            <a:r>
              <a:rPr lang="fr-FR" sz="2400" dirty="0" err="1">
                <a:hlinkClick r:id="rId4"/>
              </a:rPr>
              <a:t>https</a:t>
            </a:r>
            <a:r>
              <a:rPr lang="fr-FR" sz="2400" dirty="0">
                <a:hlinkClick r:id="rId4"/>
              </a:rPr>
              <a:t>://</a:t>
            </a:r>
            <a:r>
              <a:rPr lang="fr-FR" sz="2400" dirty="0" err="1">
                <a:hlinkClick r:id="rId4"/>
              </a:rPr>
              <a:t>github.com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rafalima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androidCalculator</a:t>
            </a:r>
            <a:endParaRPr lang="fr-FR" sz="2400" dirty="0"/>
          </a:p>
          <a:p>
            <a:pPr marL="349250" lvl="1" indent="0">
              <a:buNone/>
            </a:pPr>
            <a:endParaRPr lang="fr-FR" sz="2400" dirty="0" smtClean="0"/>
          </a:p>
          <a:p>
            <a:pPr lvl="1"/>
            <a:r>
              <a:rPr lang="fr-FR" sz="3100" dirty="0" err="1"/>
              <a:t>AndroidCalculatorTests</a:t>
            </a:r>
            <a:r>
              <a:rPr lang="fr-FR" sz="3100" dirty="0"/>
              <a:t> - </a:t>
            </a:r>
            <a:r>
              <a:rPr lang="fr-FR" sz="2400" dirty="0">
                <a:hlinkClick r:id="rId5"/>
              </a:rPr>
              <a:t>https://github.com/rafalima/</a:t>
            </a:r>
            <a:r>
              <a:rPr lang="fr-FR" sz="2400" dirty="0" smtClean="0">
                <a:hlinkClick r:id="rId5"/>
              </a:rPr>
              <a:t>androidCalculatorRobotiumTests</a:t>
            </a:r>
            <a:endParaRPr lang="fr-FR" sz="2400" dirty="0" smtClean="0"/>
          </a:p>
          <a:p>
            <a:pPr marL="349250" lvl="1" indent="0">
              <a:buNone/>
            </a:pPr>
            <a:endParaRPr lang="fr-FR" sz="2400" dirty="0"/>
          </a:p>
          <a:p>
            <a:pPr lvl="1"/>
            <a:r>
              <a:rPr lang="en-US" sz="3100" dirty="0" err="1" smtClean="0"/>
              <a:t>MonkeyRunner</a:t>
            </a:r>
            <a:r>
              <a:rPr lang="en-US" sz="3100" dirty="0" smtClean="0"/>
              <a:t> </a:t>
            </a:r>
            <a:r>
              <a:rPr lang="en-US" sz="3100" dirty="0"/>
              <a:t>- </a:t>
            </a:r>
            <a:r>
              <a:rPr lang="en-US" sz="2400" dirty="0" smtClean="0">
                <a:hlinkClick r:id="rId6"/>
              </a:rPr>
              <a:t>https://github.com/rafalima/mobileconf2013</a:t>
            </a:r>
            <a:endParaRPr lang="en-US" sz="2400" dirty="0"/>
          </a:p>
          <a:p>
            <a:pPr lvl="1"/>
            <a:endParaRPr lang="fr-FR" sz="2800" dirty="0"/>
          </a:p>
          <a:p>
            <a:pPr lvl="1"/>
            <a:endParaRPr lang="fr-FR" sz="3000" dirty="0"/>
          </a:p>
          <a:p>
            <a:pPr lvl="1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4203703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Perguntas</a:t>
            </a:r>
            <a:r>
              <a:rPr lang="en-US" dirty="0" smtClean="0"/>
              <a:t>?????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82175" y="1537389"/>
            <a:ext cx="448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Diego Asfora    </a:t>
            </a:r>
            <a:r>
              <a:rPr lang="en-US" dirty="0" err="1" smtClean="0"/>
              <a:t>dasfora@thoughtworks.com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472" y="3042597"/>
            <a:ext cx="4129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Rafael Lima   </a:t>
            </a:r>
            <a:r>
              <a:rPr lang="en-US" dirty="0" err="1" smtClean="0"/>
              <a:t>rlima@thoughtworks.com</a:t>
            </a:r>
            <a:endParaRPr lang="en-US" dirty="0"/>
          </a:p>
        </p:txBody>
      </p:sp>
      <p:pic>
        <p:nvPicPr>
          <p:cNvPr id="7" name="Picture 6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729" y="2063629"/>
            <a:ext cx="766639" cy="377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70631" y="2039194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9" name="Picture 8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526" y="3479493"/>
            <a:ext cx="766639" cy="3773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07583" y="3413157"/>
            <a:ext cx="136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Rafalima07</a:t>
            </a:r>
          </a:p>
          <a:p>
            <a:endParaRPr lang="en-US" dirty="0"/>
          </a:p>
        </p:txBody>
      </p:sp>
      <p:pic>
        <p:nvPicPr>
          <p:cNvPr id="11" name="Picture 10" descr="Screen Shot 2013-04-03 at 12.00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99" y="2583612"/>
            <a:ext cx="584494" cy="4450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07583" y="2593522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13" name="Picture 12" descr="Screen Shot 2013-03-27 at 5.34.4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252" y="216706"/>
            <a:ext cx="2292319" cy="505962"/>
          </a:xfrm>
          <a:prstGeom prst="rect">
            <a:avLst/>
          </a:prstGeom>
        </p:spPr>
      </p:pic>
      <p:pic>
        <p:nvPicPr>
          <p:cNvPr id="14" name="Picture 13" descr="Screen Shot 2013-04-03 at 2.35.1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4" y="121023"/>
            <a:ext cx="2248559" cy="761158"/>
          </a:xfrm>
          <a:prstGeom prst="rect">
            <a:avLst/>
          </a:prstGeom>
        </p:spPr>
      </p:pic>
      <p:pic>
        <p:nvPicPr>
          <p:cNvPr id="15" name="Picture 14" descr="Screen Shot 2013-04-03 at 2.34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0" y="6112560"/>
            <a:ext cx="1758659" cy="573878"/>
          </a:xfrm>
          <a:prstGeom prst="rect">
            <a:avLst/>
          </a:prstGeom>
        </p:spPr>
      </p:pic>
      <p:pic>
        <p:nvPicPr>
          <p:cNvPr id="16" name="Picture 15" descr="Screen Shot 2013-04-03 at 2.40.29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873" y="6104300"/>
            <a:ext cx="1736697" cy="578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170" y="4421766"/>
            <a:ext cx="8847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Referência</a:t>
            </a:r>
            <a:r>
              <a:rPr lang="en-US" dirty="0" smtClean="0"/>
              <a:t> Android View Client e </a:t>
            </a:r>
            <a:r>
              <a:rPr lang="en-US" dirty="0" err="1" smtClean="0"/>
              <a:t>Monkeyrunner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 smtClean="0"/>
              <a:t>dtmilano.blogspot.com.br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3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Somos</a:t>
            </a:r>
            <a:r>
              <a:rPr lang="en-US" dirty="0" smtClean="0"/>
              <a:t>??</a:t>
            </a:r>
            <a:endParaRPr lang="en-US" dirty="0"/>
          </a:p>
        </p:txBody>
      </p:sp>
      <p:sp>
        <p:nvSpPr>
          <p:cNvPr id="4" name="Shape 35"/>
          <p:cNvSpPr txBox="1">
            <a:spLocks/>
          </p:cNvSpPr>
          <p:nvPr/>
        </p:nvSpPr>
        <p:spPr>
          <a:xfrm>
            <a:off x="457200" y="1947332"/>
            <a:ext cx="8229600" cy="126800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" dirty="0" smtClean="0"/>
              <a:t>Diego Asfora                        Rafael Lima</a:t>
            </a:r>
          </a:p>
          <a:p>
            <a:endParaRPr lang="en" dirty="0"/>
          </a:p>
        </p:txBody>
      </p:sp>
      <p:sp>
        <p:nvSpPr>
          <p:cNvPr id="5" name="Shape 36"/>
          <p:cNvSpPr/>
          <p:nvPr/>
        </p:nvSpPr>
        <p:spPr>
          <a:xfrm>
            <a:off x="730262" y="3190681"/>
            <a:ext cx="2112694" cy="232169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6" name="Picture 5" descr="IMG_0532 cop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72" y="3215341"/>
            <a:ext cx="2866493" cy="19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1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Testes</a:t>
            </a:r>
            <a:endParaRPr lang="en-US" dirty="0"/>
          </a:p>
        </p:txBody>
      </p:sp>
      <p:pic>
        <p:nvPicPr>
          <p:cNvPr id="7" name="Content Placeholder 6" descr="Screen Shot 2013-04-02 at 2.21.2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40" r="-17140"/>
          <a:stretch>
            <a:fillRect/>
          </a:stretch>
        </p:blipFill>
        <p:spPr>
          <a:xfrm>
            <a:off x="-223734" y="1370878"/>
            <a:ext cx="9114064" cy="4992884"/>
          </a:xfrm>
        </p:spPr>
      </p:pic>
      <p:sp>
        <p:nvSpPr>
          <p:cNvPr id="8" name="TextBox 7"/>
          <p:cNvSpPr txBox="1"/>
          <p:nvPr/>
        </p:nvSpPr>
        <p:spPr>
          <a:xfrm>
            <a:off x="5700343" y="6499223"/>
            <a:ext cx="3361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Fonte</a:t>
            </a:r>
            <a:r>
              <a:rPr lang="en-US" sz="1200" dirty="0" smtClean="0"/>
              <a:t>: http://</a:t>
            </a:r>
            <a:r>
              <a:rPr lang="en-US" sz="1200" dirty="0" err="1" smtClean="0"/>
              <a:t>www.infopulse.com.ua</a:t>
            </a:r>
            <a:r>
              <a:rPr lang="en-US" sz="1200" dirty="0" smtClean="0"/>
              <a:t>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78009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04-02 at 2.25.2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52293" y="0"/>
            <a:ext cx="13810706" cy="6858000"/>
          </a:xfrm>
        </p:spPr>
      </p:pic>
    </p:spTree>
    <p:extLst>
      <p:ext uri="{BB962C8B-B14F-4D97-AF65-F5344CB8AC3E}">
        <p14:creationId xmlns:p14="http://schemas.microsoft.com/office/powerpoint/2010/main" val="1580102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Test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23431" y="0"/>
            <a:ext cx="13781843" cy="6858000"/>
          </a:xfrm>
        </p:spPr>
      </p:pic>
    </p:spTree>
    <p:extLst>
      <p:ext uri="{BB962C8B-B14F-4D97-AF65-F5344CB8AC3E}">
        <p14:creationId xmlns:p14="http://schemas.microsoft.com/office/powerpoint/2010/main" val="673651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Testes de </a:t>
            </a:r>
            <a:r>
              <a:rPr lang="en-US" dirty="0" err="1" smtClean="0"/>
              <a:t>Integração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Mas o </a:t>
            </a:r>
            <a:r>
              <a:rPr lang="en-US" sz="3200" dirty="0" err="1" smtClean="0"/>
              <a:t>que</a:t>
            </a:r>
            <a:r>
              <a:rPr lang="en-US" sz="3200" dirty="0" smtClean="0"/>
              <a:t> </a:t>
            </a:r>
            <a:r>
              <a:rPr lang="en-US" sz="3200" dirty="0" err="1" smtClean="0"/>
              <a:t>é</a:t>
            </a:r>
            <a:r>
              <a:rPr lang="en-US" sz="3200" dirty="0" smtClean="0"/>
              <a:t> um </a:t>
            </a:r>
            <a:r>
              <a:rPr lang="en-US" sz="3200" dirty="0" err="1" smtClean="0"/>
              <a:t>teste</a:t>
            </a:r>
            <a:r>
              <a:rPr lang="en-US" sz="3200" dirty="0" smtClean="0"/>
              <a:t> de </a:t>
            </a:r>
            <a:r>
              <a:rPr lang="en-US" sz="3200" dirty="0" err="1" smtClean="0"/>
              <a:t>integração</a:t>
            </a:r>
            <a:r>
              <a:rPr lang="en-US" sz="3200" dirty="0" smtClean="0"/>
              <a:t>????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944" y="2419440"/>
            <a:ext cx="5236481" cy="37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35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Testes de Integração</a:t>
            </a:r>
            <a:endParaRPr lang="en-US" dirty="0"/>
          </a:p>
        </p:txBody>
      </p:sp>
      <p:pic>
        <p:nvPicPr>
          <p:cNvPr id="4" name="Picture 3" descr="Screen Shot 2013-04-03 at 2.45.4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19" y="1130300"/>
            <a:ext cx="7893081" cy="563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9354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Problemas</a:t>
            </a:r>
            <a:r>
              <a:rPr lang="en-US" dirty="0" smtClean="0"/>
              <a:t> no Android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 smtClean="0"/>
              <a:t>Giroscópio</a:t>
            </a:r>
            <a:endParaRPr lang="en-US" sz="3200" dirty="0" smtClean="0"/>
          </a:p>
          <a:p>
            <a:r>
              <a:rPr lang="en-US" sz="3200" dirty="0" err="1" smtClean="0"/>
              <a:t>Mudança</a:t>
            </a:r>
            <a:r>
              <a:rPr lang="en-US" sz="3200" dirty="0" smtClean="0"/>
              <a:t> de </a:t>
            </a:r>
            <a:r>
              <a:rPr lang="en-US" sz="3200" dirty="0" err="1" smtClean="0"/>
              <a:t>idioma</a:t>
            </a:r>
            <a:endParaRPr lang="en-US" sz="3200" dirty="0" smtClean="0"/>
          </a:p>
          <a:p>
            <a:r>
              <a:rPr lang="en-US" sz="3200" dirty="0" err="1" smtClean="0"/>
              <a:t>Receber</a:t>
            </a:r>
            <a:r>
              <a:rPr lang="en-US" sz="3200" dirty="0" smtClean="0"/>
              <a:t> </a:t>
            </a:r>
            <a:r>
              <a:rPr lang="en-US" sz="3200" dirty="0" err="1" smtClean="0"/>
              <a:t>eventos</a:t>
            </a:r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07490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tory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Story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Story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3293</TotalTime>
  <Words>352</Words>
  <Application>Microsoft Macintosh PowerPoint</Application>
  <PresentationFormat>On-screen Show (4:3)</PresentationFormat>
  <Paragraphs>91</Paragraphs>
  <Slides>25</Slides>
  <Notes>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Story</vt:lpstr>
      <vt:lpstr>Testando os fluxos alternativos de aplicações mobile automatizando para Android</vt:lpstr>
      <vt:lpstr>Agenda</vt:lpstr>
      <vt:lpstr>Quem Somos??</vt:lpstr>
      <vt:lpstr>Tipos de Testes</vt:lpstr>
      <vt:lpstr>PowerPoint Presentation</vt:lpstr>
      <vt:lpstr>PowerPoint Presentation</vt:lpstr>
      <vt:lpstr>Testes de Integração</vt:lpstr>
      <vt:lpstr>PowerPoint Presentation</vt:lpstr>
      <vt:lpstr>Problemas no Android</vt:lpstr>
      <vt:lpstr>Ferramentas disponíveis</vt:lpstr>
      <vt:lpstr>Ui Automator</vt:lpstr>
      <vt:lpstr>Calabash</vt:lpstr>
      <vt:lpstr>Teste Prático</vt:lpstr>
      <vt:lpstr>Monkey</vt:lpstr>
      <vt:lpstr>Teste Prático</vt:lpstr>
      <vt:lpstr>Teste Prático</vt:lpstr>
      <vt:lpstr>Robotium</vt:lpstr>
      <vt:lpstr>Teste Prático</vt:lpstr>
      <vt:lpstr>Código Fonte</vt:lpstr>
      <vt:lpstr>Monkey Runner + Android View Client</vt:lpstr>
      <vt:lpstr>Jenkins</vt:lpstr>
      <vt:lpstr>Teste Prático</vt:lpstr>
      <vt:lpstr>Código Fonte</vt:lpstr>
      <vt:lpstr>Git Hub</vt:lpstr>
      <vt:lpstr>Perguntas?????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Testando os fluxos alternativos de aplicações mobile automatizando para Android</dc:title>
  <dc:creator>Diego Asfora</dc:creator>
  <cp:lastModifiedBy>Rafael</cp:lastModifiedBy>
  <cp:revision>47</cp:revision>
  <dcterms:created xsi:type="dcterms:W3CDTF">2013-04-02T14:16:05Z</dcterms:created>
  <dcterms:modified xsi:type="dcterms:W3CDTF">2013-04-08T16:58:37Z</dcterms:modified>
</cp:coreProperties>
</file>

<file path=docProps/thumbnail.jpeg>
</file>